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74" r:id="rId5"/>
    <p:sldId id="275" r:id="rId6"/>
    <p:sldId id="276" r:id="rId7"/>
    <p:sldId id="27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6964-295C-45EE-9792-3517BBFDCDE7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CE55-045A-4B21-A65D-3D899ACC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400" b="1" dirty="0" smtClean="0"/>
              <a:t>Details of the code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400" dirty="0" smtClean="0"/>
              <a:t>    </a:t>
            </a:r>
          </a:p>
          <a:p>
            <a:pPr algn="just">
              <a:buNone/>
            </a:pPr>
            <a:r>
              <a:rPr lang="en-IN" sz="2000" dirty="0" smtClean="0"/>
              <a:t>This code is used to tell the browser which type of html page is being used</a:t>
            </a:r>
          </a:p>
          <a:p>
            <a:pPr marL="0" indent="0" algn="just">
              <a:buNone/>
            </a:pPr>
            <a:r>
              <a:rPr lang="en-IN" sz="2000" dirty="0" smtClean="0"/>
              <a:t>and begins the HTML document by describing the language used in the  website.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400" dirty="0" smtClean="0"/>
          </a:p>
          <a:p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51520" y="548680"/>
            <a:ext cx="864096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717032"/>
            <a:ext cx="8712968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51520" y="92019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defined( '_JEXEC' ) or die( 'Restricted access' );?&gt;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&lt;!DOCTYPE html&gt;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&lt;html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="http://www.w3.org/1999/xhtml"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xml:lang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1520" y="389662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&lt;head&gt;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//head section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type="head"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/system.css"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/general.css"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</a:t>
            </a:r>
            <a:r>
              <a:rPr lang="en-IN" sz="2000" dirty="0" smtClean="0"/>
              <a:t>These lines are used to link the various </a:t>
            </a:r>
            <a:r>
              <a:rPr lang="en-IN" sz="2000" dirty="0" err="1" smtClean="0"/>
              <a:t>stylesheets</a:t>
            </a:r>
            <a:r>
              <a:rPr lang="en-IN" sz="2000" dirty="0" smtClean="0"/>
              <a:t> for the template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     Here in the body section, the </a:t>
            </a:r>
            <a:r>
              <a:rPr lang="en-IN" sz="2000" b="1" dirty="0" err="1" smtClean="0"/>
              <a:t>jdoc</a:t>
            </a:r>
            <a:r>
              <a:rPr lang="en-IN" sz="2000" dirty="0" smtClean="0"/>
              <a:t> is used to include the output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from some parts of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system. The </a:t>
            </a:r>
            <a:r>
              <a:rPr lang="en-IN" sz="2000" b="1" dirty="0" smtClean="0"/>
              <a:t>name="top"</a:t>
            </a:r>
            <a:r>
              <a:rPr lang="en-IN" sz="2000" dirty="0" smtClean="0"/>
              <a:t> is used to set the menu at the top.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67544" y="980728"/>
            <a:ext cx="835292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3717032"/>
            <a:ext cx="8352928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67544" y="1408151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?&gt;/templates/&lt;?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$this-&gt;template; ?&gt;/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/template.css" type="text/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&lt;/head&gt;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39552" y="4313957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&lt;body&gt;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//body section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name="top"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type="component"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name="bottom" /&gt;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&lt;/body&gt;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After creating these two files, login to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and click on</a:t>
            </a:r>
            <a:r>
              <a:rPr lang="en-IN" sz="2000" b="1" dirty="0" smtClean="0"/>
              <a:t> Extension 	--&gt; Extension   </a:t>
            </a:r>
            <a:r>
              <a:rPr lang="en-IN" sz="2000" dirty="0" smtClean="0"/>
              <a:t>and the following page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(5): </a:t>
            </a:r>
            <a:r>
              <a:rPr lang="en-IN" sz="2000" dirty="0" smtClean="0"/>
              <a:t>In the above page, click on</a:t>
            </a:r>
            <a:r>
              <a:rPr lang="en-IN" sz="2000" b="1" dirty="0" smtClean="0"/>
              <a:t> Discover </a:t>
            </a:r>
            <a:r>
              <a:rPr lang="en-IN" sz="2000" dirty="0" smtClean="0"/>
              <a:t>link, the following page is 	      displayed.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(6): </a:t>
            </a:r>
            <a:r>
              <a:rPr lang="en-IN" sz="2000" dirty="0" smtClean="0"/>
              <a:t>Next, click on the</a:t>
            </a:r>
            <a:r>
              <a:rPr lang="en-IN" sz="2000" b="1" dirty="0" smtClean="0"/>
              <a:t> Discover </a:t>
            </a:r>
            <a:r>
              <a:rPr lang="en-IN" sz="2000" dirty="0" smtClean="0"/>
              <a:t>button to discover the new created   	template as</a:t>
            </a:r>
            <a:r>
              <a:rPr lang="en-IN" sz="2000" b="1" dirty="0" smtClean="0"/>
              <a:t> </a:t>
            </a:r>
            <a:r>
              <a:rPr lang="en-IN" sz="2000" dirty="0" smtClean="0"/>
              <a:t>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(7): </a:t>
            </a:r>
            <a:r>
              <a:rPr lang="en-IN" sz="2000" dirty="0" smtClean="0"/>
              <a:t>Click on the checkbox to select the template and click on</a:t>
            </a:r>
            <a:r>
              <a:rPr lang="en-IN" sz="2000" b="1" dirty="0" smtClean="0"/>
              <a:t> Install 	</a:t>
            </a:r>
            <a:r>
              <a:rPr lang="en-IN" sz="2000" dirty="0" smtClean="0"/>
              <a:t>button to</a:t>
            </a:r>
            <a:r>
              <a:rPr lang="en-IN" sz="2000" b="1" dirty="0" smtClean="0"/>
              <a:t> </a:t>
            </a:r>
            <a:r>
              <a:rPr lang="en-IN" sz="2000" dirty="0" smtClean="0"/>
              <a:t>install the template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2000" b="1" dirty="0" smtClean="0"/>
              <a:t>Step (8): </a:t>
            </a:r>
            <a:r>
              <a:rPr lang="en-IN" sz="2000" dirty="0" smtClean="0"/>
              <a:t>After installing template you can view your new created template by 	clicking on</a:t>
            </a:r>
            <a:r>
              <a:rPr lang="en-IN" sz="2000" b="1" dirty="0" smtClean="0"/>
              <a:t> Extension --&gt; Template  </a:t>
            </a:r>
            <a:r>
              <a:rPr lang="en-IN" sz="2000" dirty="0" smtClean="0"/>
              <a:t>. You will see your new created 	template is listed as</a:t>
            </a:r>
            <a:r>
              <a:rPr lang="en-IN" sz="2000" b="1" dirty="0" smtClean="0"/>
              <a:t> </a:t>
            </a:r>
            <a:r>
              <a:rPr lang="en-IN" sz="2000" dirty="0" smtClean="0"/>
              <a:t>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u="sng" dirty="0" smtClean="0"/>
              <a:t> </a:t>
            </a:r>
          </a:p>
          <a:p>
            <a:pPr>
              <a:buNone/>
            </a:pPr>
            <a:r>
              <a:rPr lang="en-IN" sz="2000" dirty="0" smtClean="0"/>
              <a:t>Following are the toolbar options in the Template  : </a:t>
            </a:r>
          </a:p>
          <a:p>
            <a:pPr lvl="0"/>
            <a:r>
              <a:rPr lang="en-IN" sz="2000" b="1" dirty="0" smtClean="0"/>
              <a:t>Default: </a:t>
            </a:r>
            <a:r>
              <a:rPr lang="en-IN" sz="2000" dirty="0" smtClean="0"/>
              <a:t>Select the default template. </a:t>
            </a:r>
          </a:p>
          <a:p>
            <a:pPr lvl="0"/>
            <a:r>
              <a:rPr lang="en-IN" sz="2000" b="1" dirty="0" smtClean="0"/>
              <a:t>Edit: </a:t>
            </a:r>
            <a:r>
              <a:rPr lang="en-IN" sz="2000" dirty="0" smtClean="0"/>
              <a:t>Select the template for editing.</a:t>
            </a:r>
          </a:p>
          <a:p>
            <a:pPr lvl="0"/>
            <a:r>
              <a:rPr lang="en-IN" sz="2000" b="1" dirty="0" smtClean="0"/>
              <a:t>Duplicate: </a:t>
            </a:r>
            <a:r>
              <a:rPr lang="en-IN" sz="2000" dirty="0" smtClean="0"/>
              <a:t>Duplicate the copy of the selected template.</a:t>
            </a:r>
          </a:p>
          <a:p>
            <a:pPr lvl="0"/>
            <a:r>
              <a:rPr lang="en-IN" sz="2000" b="1" dirty="0" smtClean="0"/>
              <a:t>Delete</a:t>
            </a:r>
            <a:r>
              <a:rPr lang="en-IN" sz="2000" dirty="0" smtClean="0"/>
              <a:t>: Delete the template for </a:t>
            </a:r>
            <a:r>
              <a:rPr lang="en-IN" sz="2000" dirty="0" err="1" smtClean="0"/>
              <a:t>Joomla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914400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Extensions -&gt; Template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CUSTOMIZE LOGO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After clicking on the</a:t>
            </a:r>
            <a:r>
              <a:rPr lang="en-IN" sz="2000" b="1" dirty="0" smtClean="0"/>
              <a:t> Template</a:t>
            </a:r>
            <a:r>
              <a:rPr lang="en-IN" sz="2000" dirty="0" smtClean="0"/>
              <a:t>, following screen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Click on the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Hathor</a:t>
            </a:r>
            <a:r>
              <a:rPr lang="en-IN" sz="2000" b="1" dirty="0" smtClean="0"/>
              <a:t> Default </a:t>
            </a:r>
            <a:r>
              <a:rPr lang="en-IN" sz="2000" dirty="0" smtClean="0"/>
              <a:t>option, a screen as below will be 	displayed. You</a:t>
            </a:r>
            <a:r>
              <a:rPr lang="en-IN" sz="2000" b="1" dirty="0" smtClean="0"/>
              <a:t> </a:t>
            </a:r>
            <a:r>
              <a:rPr lang="en-IN" sz="2000" dirty="0" smtClean="0"/>
              <a:t>can customize the logo for your web site here.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Following are the fields present in the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Customize Logo page:</a:t>
            </a:r>
          </a:p>
          <a:p>
            <a:pPr lvl="0"/>
            <a:r>
              <a:rPr lang="en-IN" sz="2000" b="1" dirty="0" smtClean="0"/>
              <a:t>Show Site Name: </a:t>
            </a:r>
            <a:r>
              <a:rPr lang="en-IN" sz="2000" dirty="0" smtClean="0"/>
              <a:t>Shows the name of the site in the template header.</a:t>
            </a:r>
          </a:p>
          <a:p>
            <a:pPr lvl="0"/>
            <a:r>
              <a:rPr lang="en-IN" sz="2000" b="1" dirty="0" smtClean="0"/>
              <a:t>Logo: </a:t>
            </a:r>
            <a:r>
              <a:rPr lang="en-IN" sz="2000" dirty="0" smtClean="0"/>
              <a:t>Uploading the logo for the site. Click on the</a:t>
            </a:r>
            <a:r>
              <a:rPr lang="en-IN" sz="2000" b="1" dirty="0" smtClean="0"/>
              <a:t> Select </a:t>
            </a:r>
            <a:r>
              <a:rPr lang="en-IN" sz="2000" dirty="0" smtClean="0"/>
              <a:t>button to choose an</a:t>
            </a:r>
            <a:r>
              <a:rPr lang="en-IN" sz="2000" b="1" dirty="0" smtClean="0"/>
              <a:t> </a:t>
            </a:r>
            <a:r>
              <a:rPr lang="en-IN" sz="2000" dirty="0" smtClean="0"/>
              <a:t>image. You will get the following pop-up window when you click on the select button. Select the image from the following folder and click on </a:t>
            </a:r>
            <a:r>
              <a:rPr lang="en-IN" sz="2000" b="1" dirty="0" smtClean="0"/>
              <a:t>Insert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TEMPLATE CREATION &amp; LOGO CUSTOMIZATION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200" b="1" dirty="0" smtClean="0"/>
              <a:t>Select </a:t>
            </a:r>
            <a:r>
              <a:rPr lang="en-IN" sz="2200" b="1" dirty="0" err="1" smtClean="0"/>
              <a:t>Color</a:t>
            </a:r>
            <a:r>
              <a:rPr lang="en-IN" sz="2200" b="1" dirty="0" smtClean="0"/>
              <a:t>: </a:t>
            </a:r>
            <a:r>
              <a:rPr lang="en-IN" sz="2200" dirty="0" smtClean="0"/>
              <a:t>Select </a:t>
            </a:r>
            <a:r>
              <a:rPr lang="en-IN" sz="2200" dirty="0" err="1" smtClean="0"/>
              <a:t>color</a:t>
            </a:r>
            <a:r>
              <a:rPr lang="en-IN" sz="2200" dirty="0" smtClean="0"/>
              <a:t> for your logo. </a:t>
            </a:r>
          </a:p>
          <a:p>
            <a:pPr lvl="0"/>
            <a:r>
              <a:rPr lang="en-IN" sz="2200" b="1" dirty="0" smtClean="0"/>
              <a:t>Bold Text: </a:t>
            </a:r>
            <a:r>
              <a:rPr lang="en-IN" sz="2200" dirty="0" smtClean="0"/>
              <a:t>Use the bold text.</a:t>
            </a:r>
          </a:p>
          <a:p>
            <a:pPr lvl="0">
              <a:buNone/>
            </a:pPr>
            <a:endParaRPr lang="en-IN" sz="2200" b="1" dirty="0" smtClean="0"/>
          </a:p>
          <a:p>
            <a:pPr>
              <a:buNone/>
            </a:pPr>
            <a:r>
              <a:rPr lang="en-IN" sz="2600" b="1" u="sng" dirty="0" smtClean="0"/>
              <a:t>Toolbar</a:t>
            </a:r>
            <a:r>
              <a:rPr lang="en-IN" sz="2200" dirty="0" smtClean="0"/>
              <a:t/>
            </a:r>
            <a:br>
              <a:rPr lang="en-IN" sz="2200" dirty="0" smtClean="0"/>
            </a:br>
            <a:r>
              <a:rPr lang="en-IN" sz="2200" dirty="0" smtClean="0"/>
              <a:t>Following are the toolbar options present:</a:t>
            </a:r>
          </a:p>
          <a:p>
            <a:pPr lvl="0"/>
            <a:r>
              <a:rPr lang="en-IN" sz="2200" b="1" dirty="0" smtClean="0"/>
              <a:t>Save: </a:t>
            </a:r>
            <a:r>
              <a:rPr lang="en-IN" sz="2200" dirty="0" smtClean="0"/>
              <a:t>Saves your customized logo.</a:t>
            </a:r>
          </a:p>
          <a:p>
            <a:pPr lvl="0"/>
            <a:r>
              <a:rPr lang="en-IN" sz="2200" b="1" dirty="0" smtClean="0"/>
              <a:t>Save &amp; Close: </a:t>
            </a:r>
            <a:r>
              <a:rPr lang="en-IN" sz="2200" dirty="0" smtClean="0"/>
              <a:t>Saves the customized logo and closes the current screen.</a:t>
            </a:r>
          </a:p>
          <a:p>
            <a:pPr lvl="0"/>
            <a:r>
              <a:rPr lang="en-IN" sz="2200" b="1" dirty="0" smtClean="0"/>
              <a:t>Save &amp; New: </a:t>
            </a:r>
            <a:r>
              <a:rPr lang="en-IN" sz="2200" dirty="0" smtClean="0"/>
              <a:t>Saves the logo opens a new create customize logo screen.</a:t>
            </a:r>
          </a:p>
          <a:p>
            <a:pPr lvl="0"/>
            <a:r>
              <a:rPr lang="en-IN" sz="2200" b="1" dirty="0" smtClean="0"/>
              <a:t>Cancel: </a:t>
            </a:r>
            <a:r>
              <a:rPr lang="en-IN" sz="2200" dirty="0" smtClean="0"/>
              <a:t>Cancels the customized logo in </a:t>
            </a:r>
            <a:r>
              <a:rPr lang="en-IN" sz="2200" dirty="0" err="1" smtClean="0"/>
              <a:t>Joomla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1700808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 algn="just">
              <a:buNone/>
            </a:pPr>
            <a:r>
              <a:rPr lang="en-IN" sz="2000" b="1" dirty="0" smtClean="0"/>
              <a:t>   Step (1): </a:t>
            </a:r>
            <a:r>
              <a:rPr lang="en-IN" sz="2000" dirty="0" smtClean="0"/>
              <a:t>Create a folder called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inside your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Joomla</a:t>
            </a:r>
            <a:r>
              <a:rPr lang="en-IN" sz="2000" b="1" dirty="0" smtClean="0"/>
              <a:t> --&gt; 	     Templates </a:t>
            </a:r>
            <a:r>
              <a:rPr lang="en-IN" sz="2000" dirty="0" smtClean="0"/>
              <a:t>folder. Inside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folder, create 2 more 	      folders named</a:t>
            </a:r>
            <a:r>
              <a:rPr lang="en-IN" sz="2000" b="1" dirty="0" smtClean="0"/>
              <a:t> </a:t>
            </a:r>
            <a:r>
              <a:rPr lang="en-IN" sz="2000" dirty="0" smtClean="0"/>
              <a:t>as </a:t>
            </a:r>
            <a:r>
              <a:rPr lang="en-IN" sz="2000" i="1" dirty="0" smtClean="0"/>
              <a:t>images</a:t>
            </a:r>
            <a:r>
              <a:rPr lang="en-IN" sz="2000" dirty="0" smtClean="0"/>
              <a:t> and CSS to save all the images and CSS files.</a:t>
            </a:r>
          </a:p>
          <a:p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CREATING TEMPLATE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4100" b="1" dirty="0" smtClean="0"/>
              <a:t>Template directories</a:t>
            </a:r>
          </a:p>
          <a:p>
            <a:pPr>
              <a:buNone/>
            </a:pPr>
            <a:r>
              <a:rPr lang="en-IN" sz="2900" b="1" dirty="0" smtClean="0">
                <a:solidFill>
                  <a:schemeClr val="accent2">
                    <a:lumMod val="75000"/>
                  </a:schemeClr>
                </a:solidFill>
              </a:rPr>
              <a:t>A typical template for </a:t>
            </a:r>
            <a:r>
              <a:rPr lang="en-IN" sz="2900" b="1" dirty="0" err="1" smtClean="0">
                <a:solidFill>
                  <a:schemeClr val="accent2">
                    <a:lumMod val="75000"/>
                  </a:schemeClr>
                </a:solidFill>
              </a:rPr>
              <a:t>Joomla</a:t>
            </a:r>
            <a:r>
              <a:rPr lang="en-IN" sz="29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en-IN" sz="2900" b="1" dirty="0" smtClean="0">
                <a:solidFill>
                  <a:schemeClr val="accent2">
                    <a:lumMod val="75000"/>
                  </a:schemeClr>
                </a:solidFill>
              </a:rPr>
              <a:t>will include the following directories</a:t>
            </a:r>
            <a:r>
              <a:rPr lang="en-IN" sz="29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endParaRPr lang="en-IN" sz="2900" b="1" dirty="0" smtClean="0"/>
          </a:p>
          <a:p>
            <a:r>
              <a:rPr lang="en-IN" sz="2900" dirty="0" err="1" smtClean="0"/>
              <a:t>css</a:t>
            </a:r>
            <a:r>
              <a:rPr lang="en-IN" sz="2900" dirty="0" smtClean="0"/>
              <a:t> - contains all the .</a:t>
            </a:r>
            <a:r>
              <a:rPr lang="en-IN" sz="2900" dirty="0" err="1" smtClean="0"/>
              <a:t>css</a:t>
            </a:r>
            <a:r>
              <a:rPr lang="en-IN" sz="2900" dirty="0" smtClean="0"/>
              <a:t> files</a:t>
            </a:r>
          </a:p>
          <a:p>
            <a:r>
              <a:rPr lang="en-IN" sz="2900" dirty="0" smtClean="0"/>
              <a:t>html - contains template override files for core output and module chrome</a:t>
            </a:r>
          </a:p>
          <a:p>
            <a:r>
              <a:rPr lang="en-IN" sz="2900" dirty="0" smtClean="0"/>
              <a:t>images - contains all images used by the template</a:t>
            </a:r>
          </a:p>
          <a:p>
            <a:r>
              <a:rPr lang="en-IN" sz="2900" dirty="0" smtClean="0"/>
              <a:t>language - contains additional language files used by the template</a:t>
            </a:r>
          </a:p>
          <a:p>
            <a:r>
              <a:rPr lang="en-IN" sz="2900" dirty="0" smtClean="0"/>
              <a:t>Depending on the complexity and design of the template is may also contain:</a:t>
            </a:r>
          </a:p>
          <a:p>
            <a:r>
              <a:rPr lang="en-IN" sz="2900" dirty="0" err="1" smtClean="0"/>
              <a:t>javascript</a:t>
            </a:r>
            <a:r>
              <a:rPr lang="en-IN" sz="2900" dirty="0" smtClean="0"/>
              <a:t> - contains supporting JavaScript used by the template for added functionality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Example structure with files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Typical </a:t>
            </a:r>
            <a:r>
              <a:rPr lang="en-IN" sz="2400" dirty="0" smtClean="0"/>
              <a:t>path of a template is &lt;root&gt;/</a:t>
            </a:r>
            <a:r>
              <a:rPr lang="en-IN" sz="2400" dirty="0" err="1" smtClean="0"/>
              <a:t>public_html</a:t>
            </a:r>
            <a:r>
              <a:rPr lang="en-IN" sz="2400" dirty="0" smtClean="0"/>
              <a:t>/domain-name/template/&lt;name of your template&gt; which will contain the following directories and files based on your </a:t>
            </a:r>
          </a:p>
          <a:p>
            <a:r>
              <a:rPr lang="en-IN" sz="1900" dirty="0" smtClean="0"/>
              <a:t>/</a:t>
            </a:r>
            <a:r>
              <a:rPr lang="en-IN" sz="1900" dirty="0" err="1" smtClean="0"/>
              <a:t>css</a:t>
            </a:r>
            <a:r>
              <a:rPr lang="en-IN" sz="1900" dirty="0" smtClean="0"/>
              <a:t> </a:t>
            </a:r>
          </a:p>
          <a:p>
            <a:r>
              <a:rPr lang="en-IN" sz="1900" dirty="0" smtClean="0"/>
              <a:t>/</a:t>
            </a:r>
            <a:r>
              <a:rPr lang="en-IN" sz="1900" dirty="0" smtClean="0"/>
              <a:t>html </a:t>
            </a:r>
            <a:endParaRPr lang="en-IN" sz="1900" dirty="0" smtClean="0"/>
          </a:p>
          <a:p>
            <a:r>
              <a:rPr lang="en-IN" sz="1900" dirty="0" smtClean="0"/>
              <a:t>/</a:t>
            </a:r>
            <a:r>
              <a:rPr lang="en-IN" sz="1900" dirty="0" smtClean="0"/>
              <a:t>images </a:t>
            </a:r>
            <a:endParaRPr lang="en-IN" sz="1900" dirty="0" smtClean="0"/>
          </a:p>
          <a:p>
            <a:r>
              <a:rPr lang="en-IN" sz="1900" dirty="0" smtClean="0"/>
              <a:t>/</a:t>
            </a:r>
            <a:r>
              <a:rPr lang="en-IN" sz="1900" dirty="0" err="1" smtClean="0"/>
              <a:t>javascript</a:t>
            </a:r>
            <a:r>
              <a:rPr lang="en-IN" sz="1900" dirty="0" smtClean="0"/>
              <a:t> </a:t>
            </a:r>
            <a:endParaRPr lang="en-IN" sz="1900" dirty="0" smtClean="0"/>
          </a:p>
          <a:p>
            <a:r>
              <a:rPr lang="en-IN" sz="1900" dirty="0" smtClean="0"/>
              <a:t>/</a:t>
            </a:r>
            <a:r>
              <a:rPr lang="en-IN" sz="1900" dirty="0" smtClean="0"/>
              <a:t>language </a:t>
            </a:r>
            <a:endParaRPr lang="en-IN" sz="1900" dirty="0" smtClean="0"/>
          </a:p>
          <a:p>
            <a:r>
              <a:rPr lang="en-IN" sz="1900" dirty="0" smtClean="0"/>
              <a:t>component.php </a:t>
            </a:r>
          </a:p>
          <a:p>
            <a:r>
              <a:rPr lang="en-IN" sz="1900" dirty="0" smtClean="0"/>
              <a:t>error.php</a:t>
            </a:r>
          </a:p>
          <a:p>
            <a:r>
              <a:rPr lang="en-IN" sz="1900" dirty="0" smtClean="0"/>
              <a:t> favicon.ico</a:t>
            </a:r>
          </a:p>
          <a:p>
            <a:r>
              <a:rPr lang="en-IN" sz="1900" dirty="0" smtClean="0"/>
              <a:t> index.php</a:t>
            </a:r>
          </a:p>
          <a:p>
            <a:r>
              <a:rPr lang="en-IN" sz="1900" dirty="0" smtClean="0"/>
              <a:t> </a:t>
            </a:r>
            <a:r>
              <a:rPr lang="en-IN" sz="1900" dirty="0" smtClean="0"/>
              <a:t>templateDetails.xml </a:t>
            </a:r>
            <a:endParaRPr lang="en-IN" sz="1900" dirty="0" smtClean="0"/>
          </a:p>
          <a:p>
            <a:r>
              <a:rPr lang="en-IN" sz="1900" dirty="0" smtClean="0"/>
              <a:t>template_preview.png</a:t>
            </a:r>
          </a:p>
          <a:p>
            <a:r>
              <a:rPr lang="en-IN" sz="1900" dirty="0" smtClean="0"/>
              <a:t> </a:t>
            </a:r>
            <a:r>
              <a:rPr lang="en-IN" sz="1900" dirty="0" smtClean="0"/>
              <a:t>template_thumbnail.png </a:t>
            </a:r>
            <a:endParaRPr lang="en-IN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Template files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IN" sz="2400" b="1" dirty="0" smtClean="0"/>
              <a:t>index.php</a:t>
            </a:r>
            <a:r>
              <a:rPr lang="en-IN" sz="2400" dirty="0" smtClean="0"/>
              <a:t> :Provides </a:t>
            </a:r>
            <a:r>
              <a:rPr lang="en-IN" sz="2400" dirty="0" smtClean="0"/>
              <a:t>the logic for the display and positioning of modules and components</a:t>
            </a:r>
            <a:r>
              <a:rPr lang="en-IN" sz="2400" dirty="0" smtClean="0"/>
              <a:t>.</a:t>
            </a:r>
          </a:p>
          <a:p>
            <a:r>
              <a:rPr lang="en-IN" sz="2400" b="1" dirty="0" smtClean="0"/>
              <a:t>component.php </a:t>
            </a:r>
            <a:r>
              <a:rPr lang="en-IN" sz="2400" dirty="0" smtClean="0"/>
              <a:t>: Provides </a:t>
            </a:r>
            <a:r>
              <a:rPr lang="en-IN" sz="2400" dirty="0" smtClean="0"/>
              <a:t>the logic for the display of the printer friendly page, "E-mail this link to a friend." etc</a:t>
            </a:r>
            <a:r>
              <a:rPr lang="en-IN" sz="2400" dirty="0" smtClean="0"/>
              <a:t>.</a:t>
            </a:r>
          </a:p>
          <a:p>
            <a:r>
              <a:rPr lang="en-IN" sz="2400" b="1" dirty="0" smtClean="0"/>
              <a:t>error.php : </a:t>
            </a:r>
            <a:r>
              <a:rPr lang="en-IN" sz="2400" dirty="0" smtClean="0"/>
              <a:t>Provides a method to handle errors such as 404, page not found error.</a:t>
            </a:r>
          </a:p>
          <a:p>
            <a:r>
              <a:rPr lang="en-IN" sz="2400" b="1" dirty="0" smtClean="0"/>
              <a:t>favicon.ico </a:t>
            </a:r>
            <a:r>
              <a:rPr lang="en-IN" sz="2500" dirty="0" smtClean="0"/>
              <a:t>: </a:t>
            </a:r>
            <a:r>
              <a:rPr lang="en-IN" sz="2500" dirty="0" err="1" smtClean="0"/>
              <a:t>favicon</a:t>
            </a:r>
            <a:r>
              <a:rPr lang="en-IN" sz="2500" dirty="0" smtClean="0"/>
              <a:t> icon file</a:t>
            </a:r>
          </a:p>
          <a:p>
            <a:r>
              <a:rPr lang="en-IN" sz="2500" b="1" dirty="0" smtClean="0"/>
              <a:t>template.css </a:t>
            </a:r>
            <a:r>
              <a:rPr lang="en-IN" sz="2500" dirty="0" smtClean="0"/>
              <a:t>: Handles the presentational aspects of the template including specifications for margins, fonts, headings, image borders, list formatting, etc. The .</a:t>
            </a:r>
            <a:r>
              <a:rPr lang="en-IN" sz="2500" dirty="0" err="1" smtClean="0"/>
              <a:t>css</a:t>
            </a:r>
            <a:r>
              <a:rPr lang="en-IN" sz="2500" dirty="0" smtClean="0"/>
              <a:t> files may also be located in the /</a:t>
            </a:r>
            <a:r>
              <a:rPr lang="en-IN" sz="2500" dirty="0" err="1" smtClean="0"/>
              <a:t>css</a:t>
            </a:r>
            <a:r>
              <a:rPr lang="en-IN" sz="2500" dirty="0" smtClean="0"/>
              <a:t> directory.</a:t>
            </a:r>
          </a:p>
          <a:p>
            <a:r>
              <a:rPr lang="en-IN" sz="2500" b="1" dirty="0" smtClean="0"/>
              <a:t>templateDetails.xml</a:t>
            </a:r>
            <a:r>
              <a:rPr lang="en-IN" sz="2500" dirty="0" smtClean="0"/>
              <a:t> : Holds meta-information related to the template and is used by the Installer and the Template Manager.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template_preview.ext </a:t>
            </a:r>
            <a:r>
              <a:rPr lang="en-IN" sz="2400" dirty="0" smtClean="0"/>
              <a:t> : replace .ext with the extension format of the image (.jpg, .</a:t>
            </a:r>
            <a:r>
              <a:rPr lang="en-IN" sz="2400" dirty="0" err="1" smtClean="0"/>
              <a:t>png</a:t>
            </a:r>
            <a:r>
              <a:rPr lang="en-IN" sz="2400" dirty="0" smtClean="0"/>
              <a:t>, .gif)Generally a 600x400 pixel image that is shown when the cursor is clicked on the thumbnail image in Template </a:t>
            </a:r>
            <a:r>
              <a:rPr lang="en-IN" sz="2400" dirty="0" err="1" smtClean="0"/>
              <a:t>Manager:Templates</a:t>
            </a:r>
            <a:r>
              <a:rPr lang="en-IN" sz="2400" dirty="0" smtClean="0"/>
              <a:t>, not Template </a:t>
            </a:r>
            <a:r>
              <a:rPr lang="en-IN" sz="2400" dirty="0" err="1" smtClean="0"/>
              <a:t>Manager:Styles</a:t>
            </a:r>
            <a:r>
              <a:rPr lang="en-IN" sz="2400" dirty="0" smtClean="0"/>
              <a:t>. This gives the Administrator a pop up modal window of the template before applying it to the Site.</a:t>
            </a:r>
          </a:p>
          <a:p>
            <a:r>
              <a:rPr lang="en-IN" sz="2400" b="1" dirty="0" smtClean="0"/>
              <a:t>template_thumbnail.ext </a:t>
            </a:r>
            <a:r>
              <a:rPr lang="en-IN" sz="2400" dirty="0" smtClean="0"/>
              <a:t>: replace .ext with the extension format of the image (.jpg, .</a:t>
            </a:r>
            <a:r>
              <a:rPr lang="en-IN" sz="2400" dirty="0" err="1" smtClean="0"/>
              <a:t>png</a:t>
            </a:r>
            <a:r>
              <a:rPr lang="en-IN" sz="2400" dirty="0" smtClean="0"/>
              <a:t>, .gif)Generally a 200x150 pixel thumbnail image that is shown when viewing the Template list in Template </a:t>
            </a:r>
            <a:r>
              <a:rPr lang="en-IN" sz="2400" dirty="0" err="1" smtClean="0"/>
              <a:t>Manager:Templates</a:t>
            </a:r>
            <a:r>
              <a:rPr lang="en-IN" sz="2400" dirty="0" smtClean="0"/>
              <a:t>, not Template </a:t>
            </a:r>
            <a:r>
              <a:rPr lang="en-IN" sz="2400" dirty="0" err="1" smtClean="0"/>
              <a:t>Manager:Styles</a:t>
            </a:r>
            <a:r>
              <a:rPr lang="en-IN" sz="2400" dirty="0" smtClean="0"/>
              <a:t> . This gives the Administrator a thumbnail view of the template before applying it to the Site</a:t>
            </a:r>
            <a:r>
              <a:rPr lang="en-IN" sz="2800" dirty="0" smtClean="0"/>
              <a:t>.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      Step (2): </a:t>
            </a:r>
            <a:r>
              <a:rPr lang="en-IN" sz="2000" dirty="0" smtClean="0"/>
              <a:t>Inside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folder, create a file called as</a:t>
            </a:r>
            <a:r>
              <a:rPr lang="en-IN" sz="2000" b="1" dirty="0" smtClean="0"/>
              <a:t> 		       templateDetails.xml, </a:t>
            </a:r>
            <a:r>
              <a:rPr lang="en-IN" sz="2000" dirty="0" smtClean="0"/>
              <a:t>without this file the template will not get 	       displayed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r>
              <a:rPr lang="en-IN" sz="2400" b="1" u="sng" dirty="0" smtClean="0"/>
              <a:t>templateDetails.xml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Details of the code</a:t>
            </a:r>
            <a:endParaRPr lang="en-IN" sz="2000" dirty="0" smtClean="0"/>
          </a:p>
          <a:p>
            <a:pPr lvl="0"/>
            <a:r>
              <a:rPr lang="en-IN" sz="2000" b="1" dirty="0" smtClean="0"/>
              <a:t>&lt;files&gt;</a:t>
            </a:r>
            <a:r>
              <a:rPr lang="en-IN" sz="2000" dirty="0" smtClean="0"/>
              <a:t>: It contains the available files and folders in</a:t>
            </a:r>
            <a:r>
              <a:rPr lang="en-IN" sz="2000" b="1" dirty="0" smtClean="0"/>
              <a:t> 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folder.</a:t>
            </a:r>
          </a:p>
          <a:p>
            <a:pPr lvl="0"/>
            <a:r>
              <a:rPr lang="en-IN" sz="2000" b="1" dirty="0" smtClean="0"/>
              <a:t>&lt;folder&gt;</a:t>
            </a:r>
            <a:r>
              <a:rPr lang="en-IN" sz="2000" dirty="0" smtClean="0"/>
              <a:t>: It takes the entire available folders in</a:t>
            </a:r>
            <a:r>
              <a:rPr lang="en-IN" sz="2000" b="1" dirty="0" smtClean="0"/>
              <a:t>  </a:t>
            </a:r>
            <a:r>
              <a:rPr lang="en-IN" sz="2000" b="1" dirty="0" err="1" smtClean="0"/>
              <a:t>MyFirstTemplate</a:t>
            </a:r>
            <a:r>
              <a:rPr lang="en-IN" sz="2000" b="1" dirty="0" smtClean="0"/>
              <a:t> </a:t>
            </a:r>
            <a:r>
              <a:rPr lang="en-IN" sz="2000" dirty="0" smtClean="0"/>
              <a:t>folder.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179512" y="1484784"/>
            <a:ext cx="8784976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&lt;?xml version="1.0" encoding="utf-8"?&gt; &lt;extension version="3.0" type="template"&gt;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&lt;name&gt;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MyFirstTemplate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&lt;/name&gt; &lt;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creationDate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&gt;2015-06-13&lt;/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creationDate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 &lt;author&gt;NISCAIR&lt;/author&gt; &lt;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authorEmail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&gt;admin@niscair.res.in&lt;/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authorEmail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 &lt;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authorUrl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&gt;http://www.example.com &lt;/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authorUrl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&gt; &lt;copyright&gt;Jack 2015&lt;/copyright&gt; &lt;license&gt;GNU/GPL&lt;/license&gt; &lt;version&gt;1.0.2&lt;/version&gt;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&lt;description&gt;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MyFirstTemplate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&lt;/description&gt; &lt;files&gt;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&lt;filename&gt;index.php&lt;/filename&gt;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&lt;filename&gt;templateDetails.xml&lt;/filename&gt;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&lt;folder&gt;images&lt;/folder&gt;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&lt;folder&gt;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&lt;/folder&gt;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&lt;/files&gt;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&lt;position&gt;breadcrumb&lt;/position&gt;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&lt;position&gt;left&lt;/position&gt;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&lt;position&gt;right&lt;/position&gt;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&lt;position&gt;top&lt;/position&gt;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&lt;position&gt;user1&lt;/position&gt;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&lt;position&gt;user2&lt;/position&gt;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&lt;position&gt;user3&lt;/position&gt;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&lt;position&gt;user4&lt;/position&gt;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&lt;position&gt;footer&lt;/position&gt;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&lt;/positions&gt;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ea typeface="Consolas" pitchFamily="49" charset="0"/>
                <a:cs typeface="Arial" pitchFamily="34" charset="0"/>
              </a:rPr>
              <a:t>&lt;/extension&gt;</a:t>
            </a:r>
            <a:endParaRPr lang="en-IN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(3): </a:t>
            </a:r>
            <a:r>
              <a:rPr lang="en-IN" sz="2000" dirty="0" smtClean="0"/>
              <a:t>Create a file called as</a:t>
            </a:r>
            <a:r>
              <a:rPr lang="en-IN" sz="2000" b="1" dirty="0" smtClean="0"/>
              <a:t> index.php</a:t>
            </a:r>
            <a:r>
              <a:rPr lang="en-IN" sz="2000" dirty="0" smtClean="0"/>
              <a:t>. This helps in executing all the 	       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pages.</a:t>
            </a:r>
          </a:p>
          <a:p>
            <a:pPr>
              <a:buNone/>
            </a:pPr>
            <a:r>
              <a:rPr lang="en-IN" sz="2400" b="1" u="sng" dirty="0" smtClean="0"/>
              <a:t>Index.php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7920880" cy="5328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55576" y="1336104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defined( '_JEXEC' ) or die( 'Restricted access' );?&gt;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&lt;!DOCTYPE html&gt;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&lt;html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="http://www.w3.org/1999/xhtml"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xml:lang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$this-&gt;language; ?&gt;" 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&lt;head&gt;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//head section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type="head"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/system.css"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?&gt;/templates/system/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/general.css"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&lt;link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rel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stylesheet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href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="&lt;?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baseurl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?&gt;/templates/&lt;?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php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echo $this-&gt;template; ?&gt;/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/template.css" type="text/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css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&lt;/head&gt;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&lt;body&gt;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//body section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name="top"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type="component"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jdoc:include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 type="modules" name="bottom" /&gt;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&lt;/body&gt;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&lt;/html&gt;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9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olas" pitchFamily="49" charset="0"/>
                <a:cs typeface="Arial" pitchFamily="34" charset="0"/>
              </a:rPr>
              <a:t>?&gt;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776</Words>
  <Application>Microsoft Office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CREATING TEMPLATE</vt:lpstr>
      <vt:lpstr>Slide 4</vt:lpstr>
      <vt:lpstr>Example structure with files </vt:lpstr>
      <vt:lpstr>Template files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CUSTOMIZE LOGO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Knowgate.user11</cp:lastModifiedBy>
  <cp:revision>14</cp:revision>
  <dcterms:created xsi:type="dcterms:W3CDTF">2017-02-28T11:44:44Z</dcterms:created>
  <dcterms:modified xsi:type="dcterms:W3CDTF">2017-03-02T06:09:16Z</dcterms:modified>
</cp:coreProperties>
</file>