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2E53D-1546-4582-8811-64989703FFDB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58B7-6AE3-4BE2-871C-9144EA040F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8072494" cy="328614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CONTENT MANAGEMENT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Presented by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: </a:t>
            </a:r>
          </a:p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Mukesh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 A.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Pund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Sr. </a:t>
            </a:r>
            <a:r>
              <a:rPr lang="en-US" b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Principal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Scientist</a:t>
            </a:r>
          </a:p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32" charset="-127"/>
              </a:rPr>
              <a:t>CSIR-NISCAIR, New Delhi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  <p:pic>
        <p:nvPicPr>
          <p:cNvPr id="4" name="Picture Placeholder 20" descr="joomla-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642918"/>
            <a:ext cx="5486400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b="1" dirty="0" smtClean="0"/>
              <a:t>Step (3): </a:t>
            </a:r>
            <a:r>
              <a:rPr lang="en-IN" sz="2000" dirty="0" smtClean="0"/>
              <a:t>After clicking on any one of the above templates you will get the screen as</a:t>
            </a:r>
            <a:r>
              <a:rPr lang="en-IN" sz="2000" b="1" dirty="0" smtClean="0"/>
              <a:t> 	  </a:t>
            </a:r>
            <a:r>
              <a:rPr lang="en-IN" sz="2000" dirty="0" smtClean="0"/>
              <a:t>shown below. In the </a:t>
            </a:r>
            <a:r>
              <a:rPr lang="en-IN" sz="2000" b="1" dirty="0" smtClean="0"/>
              <a:t>Editor</a:t>
            </a:r>
            <a:r>
              <a:rPr lang="en-IN" sz="2000" dirty="0" smtClean="0"/>
              <a:t> tab, template files are listed on the left side of 	   the page as seen in the screenshot below: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        Step (4): </a:t>
            </a:r>
            <a:r>
              <a:rPr lang="en-IN" sz="2000" dirty="0" smtClean="0"/>
              <a:t>Select any of the files by clicking on it for editing.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000" b="1" dirty="0" smtClean="0"/>
              <a:t>      Step (5):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Create Overrides </a:t>
            </a:r>
            <a:r>
              <a:rPr lang="en-IN" sz="2000" dirty="0" smtClean="0"/>
              <a:t>tab, you will see the list of</a:t>
            </a:r>
            <a:r>
              <a:rPr lang="en-IN" sz="2000" b="1" dirty="0" smtClean="0"/>
              <a:t> Modules</a:t>
            </a:r>
            <a:r>
              <a:rPr lang="en-IN" sz="2000" dirty="0" smtClean="0"/>
              <a:t>,</a:t>
            </a:r>
            <a:r>
              <a:rPr lang="en-IN" sz="2000" b="1" dirty="0" smtClean="0"/>
              <a:t> 		      Components</a:t>
            </a:r>
            <a:r>
              <a:rPr lang="en-IN" sz="2000" dirty="0" smtClean="0"/>
              <a:t>,</a:t>
            </a:r>
            <a:r>
              <a:rPr lang="en-IN" sz="2000" b="1" dirty="0" smtClean="0"/>
              <a:t> </a:t>
            </a:r>
            <a:r>
              <a:rPr lang="en-IN" sz="2000" dirty="0" smtClean="0"/>
              <a:t>and </a:t>
            </a:r>
            <a:r>
              <a:rPr lang="en-IN" sz="2000" b="1" dirty="0" smtClean="0"/>
              <a:t>Layouts</a:t>
            </a:r>
            <a:r>
              <a:rPr lang="en-IN" sz="2000" dirty="0" smtClean="0"/>
              <a:t> present in the template   as shown below. Here 	       you can easily override the new templates.</a:t>
            </a:r>
          </a:p>
          <a:p>
            <a:pPr>
              <a:buNone/>
            </a:pPr>
            <a:endParaRPr lang="en-IN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(6): </a:t>
            </a:r>
            <a:r>
              <a:rPr lang="en-IN" sz="2000" dirty="0" smtClean="0"/>
              <a:t>Click on any one component and you will see many sub components 	       present</a:t>
            </a:r>
            <a:r>
              <a:rPr lang="en-IN" sz="2000" b="1" dirty="0" smtClean="0"/>
              <a:t> </a:t>
            </a:r>
            <a:r>
              <a:rPr lang="en-IN" sz="2000" dirty="0" smtClean="0"/>
              <a:t>inside it as shown below.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594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(7): </a:t>
            </a:r>
            <a:r>
              <a:rPr lang="en-IN" sz="2000" dirty="0" smtClean="0"/>
              <a:t>When you click on any one sub component then you will get the following</a:t>
            </a:r>
            <a:r>
              <a:rPr lang="en-IN" sz="2000" b="1" dirty="0" smtClean="0"/>
              <a:t> 	       </a:t>
            </a:r>
            <a:r>
              <a:rPr lang="en-IN" sz="2000" dirty="0" smtClean="0"/>
              <a:t>message.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80728"/>
            <a:ext cx="9144000" cy="587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(8): </a:t>
            </a:r>
            <a:r>
              <a:rPr lang="en-IN" sz="2000" dirty="0" smtClean="0"/>
              <a:t>You can go back to</a:t>
            </a:r>
            <a:r>
              <a:rPr lang="en-IN" sz="2000" b="1" dirty="0" smtClean="0"/>
              <a:t> Editor </a:t>
            </a:r>
            <a:r>
              <a:rPr lang="en-IN" sz="2000" dirty="0" smtClean="0"/>
              <a:t>tab to check if override file is available for 	       editing or</a:t>
            </a:r>
            <a:r>
              <a:rPr lang="en-IN" sz="2000" b="1" dirty="0" smtClean="0"/>
              <a:t> </a:t>
            </a:r>
            <a:r>
              <a:rPr lang="en-IN" sz="2000" dirty="0" smtClean="0"/>
              <a:t>not as shown below.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      Step (9):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Template Description </a:t>
            </a:r>
            <a:r>
              <a:rPr lang="en-IN" sz="2000" dirty="0" smtClean="0"/>
              <a:t>tab, you will see the detailed description of 	       the</a:t>
            </a:r>
            <a:r>
              <a:rPr lang="en-IN" sz="2000" b="1" dirty="0" smtClean="0"/>
              <a:t> </a:t>
            </a:r>
            <a:r>
              <a:rPr lang="en-IN" sz="2000" dirty="0" smtClean="0"/>
              <a:t>selected template as shown below.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400" b="1" u="sng" dirty="0" smtClean="0"/>
              <a:t>Toolbar</a:t>
            </a:r>
            <a:endParaRPr lang="en-IN" sz="2400" u="sng" dirty="0" smtClean="0"/>
          </a:p>
          <a:p>
            <a:pPr>
              <a:buNone/>
            </a:pPr>
            <a:r>
              <a:rPr lang="en-IN" sz="2000" dirty="0" smtClean="0"/>
              <a:t> Following are the toolbar options in the Template  .</a:t>
            </a:r>
          </a:p>
          <a:p>
            <a:pPr lvl="0"/>
            <a:r>
              <a:rPr lang="en-IN" sz="2000" b="1" dirty="0" smtClean="0"/>
              <a:t>Save: </a:t>
            </a:r>
            <a:r>
              <a:rPr lang="en-IN" sz="2000" dirty="0" smtClean="0"/>
              <a:t>Saves your template  . </a:t>
            </a:r>
          </a:p>
          <a:p>
            <a:pPr lvl="0"/>
            <a:r>
              <a:rPr lang="en-IN" sz="2000" b="1" dirty="0" smtClean="0"/>
              <a:t>Save &amp; Close: </a:t>
            </a:r>
            <a:r>
              <a:rPr lang="en-IN" sz="2000" dirty="0" smtClean="0"/>
              <a:t>Saves the templates and closes the current screen. </a:t>
            </a:r>
          </a:p>
          <a:p>
            <a:pPr lvl="0"/>
            <a:r>
              <a:rPr lang="en-IN" sz="2000" b="1" dirty="0" smtClean="0"/>
              <a:t>Copy Template: </a:t>
            </a:r>
            <a:r>
              <a:rPr lang="en-IN" sz="2000" dirty="0" smtClean="0"/>
              <a:t>Enter the template name and click on</a:t>
            </a:r>
            <a:r>
              <a:rPr lang="en-IN" sz="2000" b="1" dirty="0" smtClean="0"/>
              <a:t> Copy Template </a:t>
            </a:r>
            <a:r>
              <a:rPr lang="en-IN" sz="2000" dirty="0" smtClean="0"/>
              <a:t>button. This will copy the template.</a:t>
            </a:r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 lvl="0"/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 lvl="0"/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0"/>
            <a:ext cx="8424936" cy="6858000"/>
          </a:xfrm>
        </p:spPr>
        <p:txBody>
          <a:bodyPr>
            <a:normAutofit/>
          </a:bodyPr>
          <a:lstStyle/>
          <a:p>
            <a:pPr lvl="0"/>
            <a:endParaRPr lang="en-IN" sz="2000" b="1" dirty="0" smtClean="0"/>
          </a:p>
          <a:p>
            <a:r>
              <a:rPr lang="en-IN" sz="2000" b="1" dirty="0" smtClean="0"/>
              <a:t>Manage Folders: </a:t>
            </a:r>
            <a:r>
              <a:rPr lang="en-IN" sz="2000" dirty="0" smtClean="0"/>
              <a:t>It creates a new folder inside the template. Enter the folder</a:t>
            </a:r>
            <a:r>
              <a:rPr lang="en-IN" sz="2000" b="1" dirty="0" smtClean="0"/>
              <a:t> </a:t>
            </a:r>
            <a:r>
              <a:rPr lang="en-IN" sz="2000" dirty="0" smtClean="0"/>
              <a:t>name in the field and click on </a:t>
            </a:r>
            <a:r>
              <a:rPr lang="en-IN" sz="2000" b="1" dirty="0" smtClean="0"/>
              <a:t>Create</a:t>
            </a:r>
            <a:r>
              <a:rPr lang="en-IN" sz="2000" dirty="0" smtClean="0"/>
              <a:t> button.</a:t>
            </a:r>
          </a:p>
          <a:p>
            <a:pPr lvl="0">
              <a:buNone/>
            </a:pPr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endParaRPr lang="en-IN" sz="2000" b="1" dirty="0" smtClean="0"/>
          </a:p>
          <a:p>
            <a:pPr lvl="0"/>
            <a:r>
              <a:rPr lang="en-IN" sz="2000" b="1" dirty="0" smtClean="0"/>
              <a:t>New File: </a:t>
            </a:r>
            <a:r>
              <a:rPr lang="en-IN" sz="2000" dirty="0" smtClean="0"/>
              <a:t>You can select the file type by clicking on the dropdown of</a:t>
            </a:r>
            <a:r>
              <a:rPr lang="en-IN" sz="2000" b="1" dirty="0" smtClean="0"/>
              <a:t> File Type </a:t>
            </a:r>
            <a:r>
              <a:rPr lang="en-IN" sz="2000" dirty="0" smtClean="0"/>
              <a:t>and enter the name of the file and click on</a:t>
            </a:r>
            <a:r>
              <a:rPr lang="en-IN" sz="2000" b="1" dirty="0" smtClean="0"/>
              <a:t> Create </a:t>
            </a:r>
            <a:r>
              <a:rPr lang="en-IN" sz="2000" dirty="0" smtClean="0"/>
              <a:t>button. This will create a</a:t>
            </a:r>
            <a:r>
              <a:rPr lang="en-IN" sz="2000" b="1" dirty="0" smtClean="0"/>
              <a:t> </a:t>
            </a:r>
            <a:r>
              <a:rPr lang="en-IN" sz="2000" dirty="0" smtClean="0"/>
              <a:t>new file. The second block is used to upload a file directly from your system and the last block is used to copy the file.</a:t>
            </a:r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  <a:p>
            <a:endParaRPr lang="en-IN" sz="20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1844824"/>
            <a:ext cx="914400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72494" cy="5929354"/>
          </a:xfrm>
        </p:spPr>
        <p:txBody>
          <a:bodyPr>
            <a:normAutofit/>
          </a:bodyPr>
          <a:lstStyle/>
          <a:p>
            <a:endParaRPr lang="en-US" sz="6000" b="1" dirty="0" smtClean="0">
              <a:solidFill>
                <a:srgbClr val="002060"/>
              </a:solidFill>
            </a:endParaRPr>
          </a:p>
          <a:p>
            <a:r>
              <a:rPr lang="en-US" sz="6000" b="1" dirty="0" smtClean="0">
                <a:solidFill>
                  <a:srgbClr val="002060"/>
                </a:solidFill>
              </a:rPr>
              <a:t>JOOMLA </a:t>
            </a:r>
          </a:p>
          <a:p>
            <a:r>
              <a:rPr lang="en-US" sz="6000" b="1" dirty="0" smtClean="0">
                <a:solidFill>
                  <a:srgbClr val="002060"/>
                </a:solidFill>
              </a:rPr>
              <a:t>ADDING TEMPLATES &amp; TEMPLATE CUSTOMIZATION</a:t>
            </a:r>
            <a:endParaRPr lang="en-US" sz="6000" b="1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3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IN" sz="2000" b="1" dirty="0" smtClean="0"/>
              <a:t>Rename File: </a:t>
            </a:r>
            <a:r>
              <a:rPr lang="en-IN" sz="2000" dirty="0" smtClean="0"/>
              <a:t>Enter the new name for the file and click on</a:t>
            </a:r>
            <a:r>
              <a:rPr lang="en-IN" sz="2000" b="1" dirty="0" smtClean="0"/>
              <a:t> Rename </a:t>
            </a:r>
            <a:r>
              <a:rPr lang="en-IN" sz="2000" dirty="0" smtClean="0"/>
              <a:t>button.</a:t>
            </a:r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endParaRPr lang="en-IN" sz="2000" b="1" dirty="0" smtClean="0"/>
          </a:p>
          <a:p>
            <a:pPr lvl="0"/>
            <a:r>
              <a:rPr lang="en-IN" sz="2000" b="1" dirty="0" smtClean="0"/>
              <a:t>Delete File: </a:t>
            </a:r>
            <a:r>
              <a:rPr lang="en-IN" sz="2000" dirty="0" smtClean="0"/>
              <a:t>Deletes the particular file.</a:t>
            </a:r>
          </a:p>
          <a:p>
            <a:pPr lvl="0"/>
            <a:r>
              <a:rPr lang="en-IN" sz="2000" b="1" dirty="0" smtClean="0"/>
              <a:t>Close File: </a:t>
            </a:r>
            <a:r>
              <a:rPr lang="en-IN" sz="2000" dirty="0" smtClean="0"/>
              <a:t>Closes the current file.</a:t>
            </a:r>
          </a:p>
          <a:p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468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1700808"/>
            <a:ext cx="43433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Step (1):  </a:t>
            </a:r>
            <a:r>
              <a:rPr lang="en-IN" sz="2000" dirty="0" smtClean="0"/>
              <a:t>Click on</a:t>
            </a:r>
            <a:r>
              <a:rPr lang="en-IN" sz="2000" b="1" dirty="0" smtClean="0"/>
              <a:t> Extensions </a:t>
            </a:r>
            <a:r>
              <a:rPr lang="en-IN" sz="2000" b="1" dirty="0" smtClean="0">
                <a:sym typeface="Wingdings" pitchFamily="2" charset="2"/>
              </a:rPr>
              <a:t> </a:t>
            </a:r>
            <a:r>
              <a:rPr lang="en-IN" sz="2000" b="1" dirty="0" smtClean="0"/>
              <a:t>Manage </a:t>
            </a:r>
            <a:r>
              <a:rPr lang="en-IN" sz="2000" b="1" dirty="0" smtClean="0">
                <a:sym typeface="Wingdings" pitchFamily="2" charset="2"/>
              </a:rPr>
              <a:t> Install</a:t>
            </a:r>
            <a:r>
              <a:rPr lang="en-IN" sz="2000" b="1" dirty="0" smtClean="0"/>
              <a:t>   </a:t>
            </a:r>
            <a:r>
              <a:rPr lang="en-IN" sz="2000" dirty="0" smtClean="0"/>
              <a:t>as shown below.</a:t>
            </a:r>
          </a:p>
          <a:p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0"/>
            <a:ext cx="8679600" cy="18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ADDING TEMPLATE</a:t>
            </a:r>
            <a:endParaRPr lang="en-IN" sz="4000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92896"/>
            <a:ext cx="9144000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en-IN" sz="2000" b="1" dirty="0" smtClean="0"/>
              <a:t>Step (2): </a:t>
            </a:r>
            <a:r>
              <a:rPr lang="en-IN" sz="2000" dirty="0" smtClean="0"/>
              <a:t>After clicking on</a:t>
            </a:r>
            <a:r>
              <a:rPr lang="en-IN" sz="2000" b="1" dirty="0" smtClean="0"/>
              <a:t> Extension</a:t>
            </a:r>
            <a:r>
              <a:rPr lang="en-IN" sz="2000" dirty="0" smtClean="0"/>
              <a:t>, you will get the following screen. Here</a:t>
            </a:r>
            <a:r>
              <a:rPr lang="en-IN" sz="2000" b="1" dirty="0" smtClean="0"/>
              <a:t> 	</a:t>
            </a:r>
            <a:r>
              <a:rPr lang="en-IN" sz="2000" dirty="0" smtClean="0"/>
              <a:t>you can Upload / Install the template file either from the </a:t>
            </a:r>
            <a:r>
              <a:rPr lang="en-IN" sz="2000" i="1" dirty="0" smtClean="0"/>
              <a:t>Web</a:t>
            </a:r>
            <a:r>
              <a:rPr lang="en-IN" sz="2000" dirty="0" smtClean="0"/>
              <a:t>, 	</a:t>
            </a:r>
            <a:r>
              <a:rPr lang="en-IN" sz="2000" i="1" dirty="0" smtClean="0"/>
              <a:t>Package</a:t>
            </a:r>
            <a:r>
              <a:rPr lang="en-IN" sz="2000" dirty="0" smtClean="0"/>
              <a:t>, </a:t>
            </a:r>
            <a:r>
              <a:rPr lang="en-IN" sz="2000" i="1" dirty="0" smtClean="0"/>
              <a:t>Directory</a:t>
            </a:r>
            <a:r>
              <a:rPr lang="en-IN" sz="2000" dirty="0" smtClean="0"/>
              <a:t> or </a:t>
            </a:r>
            <a:r>
              <a:rPr lang="en-IN" sz="2000" i="1" dirty="0" smtClean="0"/>
              <a:t>URL</a:t>
            </a:r>
            <a:r>
              <a:rPr lang="en-IN" sz="2000" dirty="0" smtClean="0"/>
              <a:t>. Choose the template file which is 	available on your system and later click on the </a:t>
            </a:r>
            <a:r>
              <a:rPr lang="en-IN" sz="2000" b="1" dirty="0" smtClean="0"/>
              <a:t>Upload</a:t>
            </a:r>
            <a:r>
              <a:rPr lang="en-IN" sz="2000" dirty="0" smtClean="0"/>
              <a:t> </a:t>
            </a:r>
            <a:r>
              <a:rPr lang="en-IN" sz="2000" b="1" dirty="0" smtClean="0"/>
              <a:t>&amp; Install 	</a:t>
            </a:r>
            <a:r>
              <a:rPr lang="en-IN" sz="2000" dirty="0" smtClean="0"/>
              <a:t>button.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00200"/>
            <a:ext cx="9144000" cy="525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/>
          <a:lstStyle/>
          <a:p>
            <a:pPr algn="just">
              <a:buNone/>
            </a:pPr>
            <a:endParaRPr lang="en-IN" sz="2000" b="1" dirty="0" smtClean="0"/>
          </a:p>
          <a:p>
            <a:pPr algn="just">
              <a:buNone/>
            </a:pPr>
            <a:r>
              <a:rPr lang="en-IN" sz="2000" b="1" dirty="0" smtClean="0"/>
              <a:t>Step(3): </a:t>
            </a:r>
            <a:r>
              <a:rPr lang="en-IN" sz="2000" dirty="0" smtClean="0"/>
              <a:t>After click Upload &amp; Install button you will get the following screen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4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en-IN" sz="2200" b="1" dirty="0" smtClean="0"/>
          </a:p>
          <a:p>
            <a:pPr algn="just">
              <a:buNone/>
            </a:pPr>
            <a:r>
              <a:rPr lang="en-IN" sz="2400" b="1" dirty="0" smtClean="0"/>
              <a:t>Step (4): </a:t>
            </a:r>
            <a:r>
              <a:rPr lang="en-IN" sz="2400" dirty="0" smtClean="0"/>
              <a:t>After installing the template successfully, you can go to the template  </a:t>
            </a:r>
            <a:r>
              <a:rPr lang="en-IN" sz="2400" b="1" dirty="0" smtClean="0"/>
              <a:t> 	Extensions </a:t>
            </a:r>
            <a:r>
              <a:rPr lang="en-IN" sz="2400" b="1" dirty="0" smtClean="0">
                <a:sym typeface="Wingdings" pitchFamily="2" charset="2"/>
              </a:rPr>
              <a:t> Templates </a:t>
            </a:r>
          </a:p>
          <a:p>
            <a:pPr algn="just">
              <a:buNone/>
            </a:pPr>
            <a:r>
              <a:rPr lang="en-IN" sz="2400" b="1" dirty="0" smtClean="0">
                <a:sym typeface="Wingdings" pitchFamily="2" charset="2"/>
              </a:rPr>
              <a:t>		</a:t>
            </a:r>
            <a:r>
              <a:rPr lang="en-IN" sz="2400" dirty="0" smtClean="0"/>
              <a:t>see the new installed template present in the list as shown below.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600" b="1" u="sng" dirty="0" smtClean="0"/>
          </a:p>
          <a:p>
            <a:pPr>
              <a:buNone/>
            </a:pPr>
            <a:r>
              <a:rPr lang="en-IN" sz="2600" b="1" u="sng" dirty="0" smtClean="0"/>
              <a:t>T</a:t>
            </a:r>
            <a:r>
              <a:rPr lang="en-IN" sz="2400" b="1" u="sng" dirty="0" smtClean="0"/>
              <a:t>oolbar</a:t>
            </a:r>
            <a:endParaRPr lang="en-IN" sz="2400" u="sng" dirty="0" smtClean="0"/>
          </a:p>
          <a:p>
            <a:pPr>
              <a:buNone/>
            </a:pPr>
            <a:r>
              <a:rPr lang="en-IN" sz="2400" dirty="0" smtClean="0"/>
              <a:t>Following are the options on the toolbar of the Adding Template screen:</a:t>
            </a:r>
          </a:p>
          <a:p>
            <a:pPr lvl="0"/>
            <a:r>
              <a:rPr lang="en-IN" sz="2400" b="1" dirty="0" smtClean="0"/>
              <a:t>Default: </a:t>
            </a:r>
            <a:r>
              <a:rPr lang="en-IN" sz="2400" dirty="0" smtClean="0"/>
              <a:t>Select the default template.</a:t>
            </a:r>
          </a:p>
          <a:p>
            <a:pPr lvl="0"/>
            <a:r>
              <a:rPr lang="en-IN" sz="2400" b="1" dirty="0" smtClean="0"/>
              <a:t>Edit: </a:t>
            </a:r>
            <a:r>
              <a:rPr lang="en-IN" sz="2400" dirty="0" smtClean="0"/>
              <a:t>Select the template for editing.</a:t>
            </a:r>
          </a:p>
          <a:p>
            <a:pPr lvl="0"/>
            <a:r>
              <a:rPr lang="en-IN" sz="2400" b="1" dirty="0" smtClean="0"/>
              <a:t>Duplicate: </a:t>
            </a:r>
            <a:r>
              <a:rPr lang="en-IN" sz="2400" dirty="0" smtClean="0"/>
              <a:t>Duplicate the copy of the selected template.</a:t>
            </a:r>
          </a:p>
          <a:p>
            <a:pPr lvl="0"/>
            <a:r>
              <a:rPr lang="en-IN" sz="2400" b="1" dirty="0" smtClean="0"/>
              <a:t>Delete: </a:t>
            </a:r>
            <a:r>
              <a:rPr lang="en-IN" sz="2400" dirty="0" smtClean="0"/>
              <a:t>Delete the template from </a:t>
            </a:r>
            <a:r>
              <a:rPr lang="en-IN" sz="2400" dirty="0" err="1" smtClean="0"/>
              <a:t>Joomla</a:t>
            </a:r>
            <a:r>
              <a:rPr lang="en-IN" sz="2400" dirty="0" smtClean="0"/>
              <a:t> site.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3000"/>
            <a:ext cx="914400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1520" y="0"/>
            <a:ext cx="8678706" cy="18562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 smtClean="0"/>
              <a:t>TEMPLATE CUSTOMIZATION</a:t>
            </a:r>
            <a:endParaRPr lang="en-IN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11560" y="184482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2000" b="1" dirty="0" smtClean="0"/>
              <a:t>Step (1): </a:t>
            </a:r>
            <a:r>
              <a:rPr lang="en-IN" sz="2000" dirty="0" smtClean="0"/>
              <a:t>Click</a:t>
            </a:r>
            <a:r>
              <a:rPr lang="en-IN" sz="2000" b="1" dirty="0" smtClean="0"/>
              <a:t> Extensions --&gt; Template   </a:t>
            </a:r>
            <a:r>
              <a:rPr lang="en-IN" sz="2000" dirty="0" smtClean="0"/>
              <a:t>as shown below.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51942"/>
            <a:ext cx="9144000" cy="450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/>
              <a:t>	Step (2): Template  : Styles </a:t>
            </a:r>
            <a:r>
              <a:rPr lang="en-IN" sz="2000" dirty="0" smtClean="0"/>
              <a:t>page get displayed as shown below. Here, you</a:t>
            </a:r>
            <a:r>
              <a:rPr lang="en-IN" sz="2000" b="1" dirty="0" smtClean="0"/>
              <a:t> </a:t>
            </a:r>
            <a:r>
              <a:rPr lang="en-IN" sz="2000" dirty="0" smtClean="0"/>
              <a:t>can click 	       directly on any of the templates listed in </a:t>
            </a:r>
            <a:r>
              <a:rPr lang="en-IN" sz="2000" b="1" dirty="0" smtClean="0"/>
              <a:t>Template</a:t>
            </a:r>
            <a:r>
              <a:rPr lang="en-IN" sz="2000" dirty="0" smtClean="0"/>
              <a:t> column.</a:t>
            </a:r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352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ADDING TEMPLATE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Knowgate.user10</dc:creator>
  <cp:lastModifiedBy>Knowgate.user11</cp:lastModifiedBy>
  <cp:revision>29</cp:revision>
  <dcterms:created xsi:type="dcterms:W3CDTF">2017-02-21T09:52:43Z</dcterms:created>
  <dcterms:modified xsi:type="dcterms:W3CDTF">2018-07-20T07:13:06Z</dcterms:modified>
</cp:coreProperties>
</file>